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8" y="1071646"/>
            <a:ext cx="10128143" cy="57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555</Words>
  <Application>Microsoft Office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120</cp:revision>
  <dcterms:created xsi:type="dcterms:W3CDTF">2018-11-27T18:14:46Z</dcterms:created>
  <dcterms:modified xsi:type="dcterms:W3CDTF">2018-12-05T14:21:36Z</dcterms:modified>
</cp:coreProperties>
</file>